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2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8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61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8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40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1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57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87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DFF727A-BC36-43EE-A605-FBC234C918E5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BD7E28-89F6-4358-B593-FA00F15A0D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1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ABC45-E185-B848-5A13-DBC8AD259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Tytuł projektu Edukacyjnego: czy Londyn jest miejscem atrakcyjnym przyrodniczo i turystycznie? Mój polsko-angielski przewodnik turystyczny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0DCDAD-D4C4-DF49-D540-6B6E5AB36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Cambria"/>
                <a:ea typeface="Cambria"/>
              </a:rPr>
              <a:t>Projekt edukacyjny realizowany w ramach Mazowieckiego programu stypendialnego dla uczniów szczególnie uzdolnionych – najlepsza inwestycja w człowieka w roku szkolnym 2023/2024</a:t>
            </a:r>
            <a:endParaRPr lang="pl-PL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ambria"/>
              <a:ea typeface="Cambri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824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3E588-6A31-C4E3-9C34-3F68C6DA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11480"/>
            <a:ext cx="11457432" cy="6025896"/>
          </a:xfrm>
        </p:spPr>
        <p:txBody>
          <a:bodyPr>
            <a:normAutofit/>
          </a:bodyPr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Projekt realizowany przez Piotra </a:t>
            </a:r>
            <a:r>
              <a:rPr lang="pl-PL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Sputowskiego</a:t>
            </a: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 - ucznia klasy 8  Publicznej Szkoły Podstawowej nr. 3 w Radomiu im. Jana Długosza.</a:t>
            </a: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Opiekunem projektu była pani </a:t>
            </a: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 </a:t>
            </a:r>
            <a:r>
              <a:rPr lang="pl-PL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Katarzyna </a:t>
            </a:r>
            <a:r>
              <a:rPr lang="pl-PL" b="1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Lutkowska</a:t>
            </a: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- nauczycielka geografii.</a:t>
            </a: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Kierunek rozwoju edukacyjnego:</a:t>
            </a:r>
            <a:b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</a:br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Cambria"/>
                <a:cs typeface="Times New Roman" panose="02020603050405020304" pitchFamily="18" charset="0"/>
              </a:rPr>
              <a:t>geografia, język angielski i informatyka.</a:t>
            </a:r>
            <a:endParaRPr lang="pl-P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4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FF897A-AFD1-CA22-F8E6-276E78C9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09600"/>
            <a:ext cx="10799064" cy="5690616"/>
          </a:xfrm>
        </p:spPr>
        <p:txBody>
          <a:bodyPr>
            <a:normAutofit fontScale="90000"/>
          </a:bodyPr>
          <a:lstStyle/>
          <a:p>
            <a:r>
              <a:rPr lang="pl-PL" dirty="0"/>
              <a:t>Realizując projekt edukacyjny najpierw zbierałem, analizowałem i selekcjonowałem informacje potrzebne do jego realizacji. Między innymi przeczytałem przewodnik turystyczny o Londynie, korzystałem z atlasu geograficznego,  przeszukiwałem strony w </a:t>
            </a:r>
            <a:r>
              <a:rPr lang="pl-PL" dirty="0" err="1"/>
              <a:t>internecie</a:t>
            </a:r>
            <a:r>
              <a:rPr lang="pl-PL" dirty="0"/>
              <a:t>, aby poszerzyć swoją wiedzę geograficzną na temat Zjednoczonego Królestwa (położenie, ukształtowanie terenu, klimat, roślinność, populacja itp.)   </a:t>
            </a:r>
          </a:p>
        </p:txBody>
      </p:sp>
    </p:spTree>
    <p:extLst>
      <p:ext uri="{BB962C8B-B14F-4D97-AF65-F5344CB8AC3E}">
        <p14:creationId xmlns:p14="http://schemas.microsoft.com/office/powerpoint/2010/main" val="354058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B774C-86A1-C73E-CF28-952B6464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ramach projektu wyjechałem na obóz językowy do Londynu.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571291-FF03-0017-E62B-FA4FE08C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sz="4000" dirty="0"/>
              <a:t>Dzięki temu rozwinąłem swoje umiejętności językowe, poszerzyłem słownictwo, utrwaliłem struktury gramatyczne i przede wszystkim przełamałem barierę językową. Poza tym zwiedziłem Londyn, zobaczyłem i sfotografowałem najważniejsze zabytki i atrakcje turystyczne miasta. Pozwoliło mi to  przygotować mój przewodnik.</a:t>
            </a:r>
          </a:p>
        </p:txBody>
      </p:sp>
    </p:spTree>
    <p:extLst>
      <p:ext uri="{BB962C8B-B14F-4D97-AF65-F5344CB8AC3E}">
        <p14:creationId xmlns:p14="http://schemas.microsoft.com/office/powerpoint/2010/main" val="274687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33502-1A4B-A3D2-78A2-845C4C65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powrocie do Polski rozpocząłem pracę nad moim polsko-angielskim przewodnikiem.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C994CB-C550-2540-0D25-73B8D285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257800" cy="40386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Wykorzystałem zdobytą wiedzę i doświadczenie z wyjazdu. Dokonałem selekcji zrobionych przeze mnie zdjęć, zgrałem je na komputer i umieściłem w moim przewodniku. Zaprojektowałem okładkę, a następnie przygotowałem krótki opis, w języku polskim i angielskim najciekawszych zabytków i atrakcji turystycznych Londynu. Wszystko wykonałem w programie Word. Na ostatniej stronie mojego przewodnika udzieliłem odpowiedzi na pytanie postawione w tytule projektu edukacyjnego.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5B25E01-3CBE-26EA-64FE-AC864EB5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2919"/>
            <a:ext cx="5658883" cy="426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59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E519F-1DA1-5FF6-1B09-A233A4BA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280416"/>
            <a:ext cx="9875520" cy="1356360"/>
          </a:xfrm>
        </p:spPr>
        <p:txBody>
          <a:bodyPr/>
          <a:lstStyle/>
          <a:p>
            <a:r>
              <a:rPr lang="pl-PL" dirty="0"/>
              <a:t>Kilka stron mojego przewodnika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4C7FB9-C0A7-0F7D-7F98-7ECEB15A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5" y="1856232"/>
            <a:ext cx="5590851" cy="359316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E2BADCF-B41E-1A51-F9C8-FC591B72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6231"/>
            <a:ext cx="5662219" cy="35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1D810-8AE8-37C0-0878-DA13AC28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4535424" cy="5023104"/>
          </a:xfrm>
        </p:spPr>
        <p:txBody>
          <a:bodyPr>
            <a:normAutofit/>
          </a:bodyPr>
          <a:lstStyle/>
          <a:p>
            <a:r>
              <a:rPr lang="pl-PL" sz="3200" dirty="0"/>
              <a:t>Następnie wydrukowałem mój przewodnik, </a:t>
            </a:r>
            <a:r>
              <a:rPr lang="pl-PL" sz="3200" dirty="0" err="1"/>
              <a:t>obindowałem</a:t>
            </a:r>
            <a:r>
              <a:rPr lang="pl-PL" sz="3200" dirty="0"/>
              <a:t> go i przekazałem do biblioteki szkolnej na potrzeby uczniów i nauczycieli.</a:t>
            </a:r>
            <a:br>
              <a:rPr lang="pl-PL" sz="3200" dirty="0"/>
            </a:b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17A75A-E138-A89C-927E-0C3C4D2A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18" y="975360"/>
            <a:ext cx="3554730" cy="473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8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2761A-3EFA-04C0-D60A-03A7ECF9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08320"/>
          </a:xfrm>
        </p:spPr>
        <p:txBody>
          <a:bodyPr>
            <a:noAutofit/>
          </a:bodyPr>
          <a:lstStyle/>
          <a:p>
            <a:r>
              <a:rPr lang="pl-PL" sz="3200" dirty="0"/>
              <a:t>Za pieniądze ze stypendium  wziąłem również udział w kursie językowym z języka angielskiego, w czasie którego doskonaliłem m.in. umiejętności słuchania, mówienia, pisania, czytania. Pozwoliło mi to rozwinąć moje umiejętności językowe i usystematyzować wiedzę. Zapisałem się również na kurs programowania online w języku </a:t>
            </a:r>
            <a:r>
              <a:rPr lang="pl-PL" sz="3200" dirty="0" err="1"/>
              <a:t>Python</a:t>
            </a:r>
            <a:r>
              <a:rPr lang="pl-PL" sz="3200" dirty="0"/>
              <a:t>.  Poznałem fachową terminologię i podstawowe zasady programowania w tym języku, przez co rozwinąłem swoje zainteresowania i poszerzyłem horyzonty.</a:t>
            </a:r>
          </a:p>
        </p:txBody>
      </p:sp>
    </p:spTree>
    <p:extLst>
      <p:ext uri="{BB962C8B-B14F-4D97-AF65-F5344CB8AC3E}">
        <p14:creationId xmlns:p14="http://schemas.microsoft.com/office/powerpoint/2010/main" val="91461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D7D56-1FB3-DA46-4DA0-61DE38A5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07736"/>
          </a:xfrm>
        </p:spPr>
        <p:txBody>
          <a:bodyPr>
            <a:normAutofit fontScale="90000"/>
          </a:bodyPr>
          <a:lstStyle/>
          <a:p>
            <a:r>
              <a:rPr lang="pl-PL" dirty="0"/>
              <a:t>Pieniądze ze stypendium umożliwiły mi wyjazd na obóz językowy do Londynu, poznanie tego miasta, jego kultury i zabytków, opłacenie kursu językowego z języka angielskiego i kursu programowania. Poza tym mogłem również zakupić atlas geograficzny i kilka książek do nauki języka angielskiego. Zakupione tonery i ryzy papieru ksero umożliwiły mi wydrukowanie mojego przewodnika i innych materiałów edukacyjnych.</a:t>
            </a:r>
          </a:p>
        </p:txBody>
      </p:sp>
    </p:spTree>
    <p:extLst>
      <p:ext uri="{BB962C8B-B14F-4D97-AF65-F5344CB8AC3E}">
        <p14:creationId xmlns:p14="http://schemas.microsoft.com/office/powerpoint/2010/main" val="3624969774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171</TotalTime>
  <Words>433</Words>
  <Application>Microsoft Office PowerPoint</Application>
  <PresentationFormat>Panoramiczny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Cambria</vt:lpstr>
      <vt:lpstr>Corbel</vt:lpstr>
      <vt:lpstr>Times New Roman</vt:lpstr>
      <vt:lpstr>Podstawa</vt:lpstr>
      <vt:lpstr>Tytuł projektu Edukacyjnego: czy Londyn jest miejscem atrakcyjnym przyrodniczo i turystycznie? Mój polsko-angielski przewodnik turystyczny </vt:lpstr>
      <vt:lpstr>Projekt realizowany przez Piotra Sputowskiego  - ucznia klasy 8  Publicznej Szkoły Podstawowej nr. 3 w Radomiu im. Jana Długosza.  Opiekunem projektu była pani   Katarzyna Lutkowska- nauczycielka geografii.  Kierunek rozwoju edukacyjnego: geografia, język angielski i informatyka.</vt:lpstr>
      <vt:lpstr>Realizując projekt edukacyjny najpierw zbierałem, analizowałem i selekcjonowałem informacje potrzebne do jego realizacji. Między innymi przeczytałem przewodnik turystyczny o Londynie, korzystałem z atlasu geograficznego,  przeszukiwałem strony w internecie, aby poszerzyć swoją wiedzę geograficzną na temat Zjednoczonego Królestwa (położenie, ukształtowanie terenu, klimat, roślinność, populacja itp.)   </vt:lpstr>
      <vt:lpstr>W ramach projektu wyjechałem na obóz językowy do Londynu.</vt:lpstr>
      <vt:lpstr>Po powrocie do Polski rozpocząłem pracę nad moim polsko-angielskim przewodnikiem.</vt:lpstr>
      <vt:lpstr>Kilka stron mojego przewodnika </vt:lpstr>
      <vt:lpstr>Następnie wydrukowałem mój przewodnik, obindowałem go i przekazałem do biblioteki szkolnej na potrzeby uczniów i nauczycieli.  </vt:lpstr>
      <vt:lpstr>Za pieniądze ze stypendium  wziąłem również udział w kursie językowym z języka angielskiego, w czasie którego doskonaliłem m.in. umiejętności słuchania, mówienia, pisania, czytania. Pozwoliło mi to rozwinąć moje umiejętności językowe i usystematyzować wiedzę. Zapisałem się również na kurs programowania online w języku Python.  Poznałem fachową terminologię i podstawowe zasady programowania w tym języku, przez co rozwinąłem swoje zainteresowania i poszerzyłem horyzonty.</vt:lpstr>
      <vt:lpstr>Pieniądze ze stypendium umożliwiły mi wyjazd na obóz językowy do Londynu, poznanie tego miasta, jego kultury i zabytków, opłacenie kursu językowego z języka angielskiego i kursu programowania. Poza tym mogłem również zakupić atlas geograficzny i kilka książek do nauki języka angielskiego. Zakupione tonery i ryzy papieru ksero umożliwiły mi wydrukowanie mojego przewodnika i innych materiałów edukacyjnych.</vt:lpstr>
    </vt:vector>
  </TitlesOfParts>
  <Company>CIS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Agnieszka Sputowska</dc:creator>
  <cp:lastModifiedBy>Agnieszka Sputowska</cp:lastModifiedBy>
  <cp:revision>17</cp:revision>
  <dcterms:created xsi:type="dcterms:W3CDTF">2024-09-08T17:28:30Z</dcterms:created>
  <dcterms:modified xsi:type="dcterms:W3CDTF">2024-09-12T19:43:19Z</dcterms:modified>
</cp:coreProperties>
</file>